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689" r:id="rId14"/>
    <p:sldMasterId id="2147495701" r:id="rId15"/>
    <p:sldMasterId id="2147495713" r:id="rId16"/>
  </p:sldMasterIdLst>
  <p:notesMasterIdLst>
    <p:notesMasterId r:id="rId59"/>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262" r:id="rId29"/>
    <p:sldId id="263" r:id="rId30"/>
    <p:sldId id="980" r:id="rId31"/>
    <p:sldId id="256" r:id="rId32"/>
    <p:sldId id="3809" r:id="rId33"/>
    <p:sldId id="3946" r:id="rId34"/>
    <p:sldId id="3791" r:id="rId35"/>
    <p:sldId id="3820" r:id="rId36"/>
    <p:sldId id="3821" r:id="rId37"/>
    <p:sldId id="258" r:id="rId38"/>
    <p:sldId id="266" r:id="rId39"/>
    <p:sldId id="3822" r:id="rId40"/>
    <p:sldId id="3823" r:id="rId41"/>
    <p:sldId id="3824" r:id="rId42"/>
    <p:sldId id="3825" r:id="rId43"/>
    <p:sldId id="3826" r:id="rId44"/>
    <p:sldId id="264" r:id="rId45"/>
    <p:sldId id="287" r:id="rId46"/>
    <p:sldId id="3949" r:id="rId47"/>
    <p:sldId id="2874" r:id="rId48"/>
    <p:sldId id="3817" r:id="rId49"/>
    <p:sldId id="3947" r:id="rId50"/>
    <p:sldId id="3953" r:id="rId51"/>
    <p:sldId id="3954" r:id="rId52"/>
    <p:sldId id="3815" r:id="rId53"/>
    <p:sldId id="3957" r:id="rId54"/>
    <p:sldId id="3944" r:id="rId55"/>
    <p:sldId id="3956" r:id="rId56"/>
    <p:sldId id="372" r:id="rId57"/>
    <p:sldId id="381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EF714-7D01-49AD-A45D-5428C615D60F}" v="1" dt="2025-08-12T21:35:00.023"/>
    <p1510:client id="{4A43ACF4-053B-4458-9ABC-ADF91740E4E9}" v="1" dt="2025-08-13T12:23:13.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4A43ACF4-053B-4458-9ABC-ADF91740E4E9}"/>
    <pc:docChg chg="custSel addSld delSld modSld">
      <pc:chgData name="Michael Kyryliw" userId="a160673c-e7c2-4eac-ae0d-673ec02e1fb1" providerId="ADAL" clId="{4A43ACF4-053B-4458-9ABC-ADF91740E4E9}" dt="2025-08-13T12:24:15.718" v="7" actId="22"/>
      <pc:docMkLst>
        <pc:docMk/>
      </pc:docMkLst>
      <pc:sldChg chg="modSp mod">
        <pc:chgData name="Michael Kyryliw" userId="a160673c-e7c2-4eac-ae0d-673ec02e1fb1" providerId="ADAL" clId="{4A43ACF4-053B-4458-9ABC-ADF91740E4E9}" dt="2025-08-13T12:23:13.563" v="4" actId="27636"/>
        <pc:sldMkLst>
          <pc:docMk/>
          <pc:sldMk cId="637192948" sldId="3952"/>
        </pc:sldMkLst>
        <pc:spChg chg="mod">
          <ac:chgData name="Michael Kyryliw" userId="a160673c-e7c2-4eac-ae0d-673ec02e1fb1" providerId="ADAL" clId="{4A43ACF4-053B-4458-9ABC-ADF91740E4E9}" dt="2025-08-13T12:23:13.563" v="4" actId="27636"/>
          <ac:spMkLst>
            <pc:docMk/>
            <pc:sldMk cId="637192948" sldId="3952"/>
            <ac:spMk id="2" creationId="{97A2DD8B-E1DD-338F-B2D8-4BDB83FB8EFA}"/>
          </ac:spMkLst>
        </pc:spChg>
      </pc:sldChg>
      <pc:sldChg chg="addSp new mod">
        <pc:chgData name="Michael Kyryliw" userId="a160673c-e7c2-4eac-ae0d-673ec02e1fb1" providerId="ADAL" clId="{4A43ACF4-053B-4458-9ABC-ADF91740E4E9}" dt="2025-08-13T12:22:45.121" v="1" actId="22"/>
        <pc:sldMkLst>
          <pc:docMk/>
          <pc:sldMk cId="1331535237" sldId="3954"/>
        </pc:sldMkLst>
        <pc:picChg chg="add">
          <ac:chgData name="Michael Kyryliw" userId="a160673c-e7c2-4eac-ae0d-673ec02e1fb1" providerId="ADAL" clId="{4A43ACF4-053B-4458-9ABC-ADF91740E4E9}" dt="2025-08-13T12:22:45.121" v="1" actId="22"/>
          <ac:picMkLst>
            <pc:docMk/>
            <pc:sldMk cId="1331535237" sldId="3954"/>
            <ac:picMk id="3" creationId="{561AF3D7-CE7A-73D9-7828-F45FAF46301F}"/>
          </ac:picMkLst>
        </pc:picChg>
      </pc:sldChg>
      <pc:sldChg chg="new del">
        <pc:chgData name="Michael Kyryliw" userId="a160673c-e7c2-4eac-ae0d-673ec02e1fb1" providerId="ADAL" clId="{4A43ACF4-053B-4458-9ABC-ADF91740E4E9}" dt="2025-08-13T12:23:14.887" v="5" actId="47"/>
        <pc:sldMkLst>
          <pc:docMk/>
          <pc:sldMk cId="2324808115" sldId="3955"/>
        </pc:sldMkLst>
      </pc:sldChg>
      <pc:sldChg chg="add">
        <pc:chgData name="Michael Kyryliw" userId="a160673c-e7c2-4eac-ae0d-673ec02e1fb1" providerId="ADAL" clId="{4A43ACF4-053B-4458-9ABC-ADF91740E4E9}" dt="2025-08-13T12:23:13.403" v="3"/>
        <pc:sldMkLst>
          <pc:docMk/>
          <pc:sldMk cId="0" sldId="3956"/>
        </pc:sldMkLst>
      </pc:sldChg>
      <pc:sldChg chg="addSp new mod">
        <pc:chgData name="Michael Kyryliw" userId="a160673c-e7c2-4eac-ae0d-673ec02e1fb1" providerId="ADAL" clId="{4A43ACF4-053B-4458-9ABC-ADF91740E4E9}" dt="2025-08-13T12:24:15.718" v="7" actId="22"/>
        <pc:sldMkLst>
          <pc:docMk/>
          <pc:sldMk cId="3336765739" sldId="3957"/>
        </pc:sldMkLst>
        <pc:picChg chg="add">
          <ac:chgData name="Michael Kyryliw" userId="a160673c-e7c2-4eac-ae0d-673ec02e1fb1" providerId="ADAL" clId="{4A43ACF4-053B-4458-9ABC-ADF91740E4E9}" dt="2025-08-13T12:24:15.718" v="7" actId="22"/>
          <ac:picMkLst>
            <pc:docMk/>
            <pc:sldMk cId="3336765739" sldId="3957"/>
            <ac:picMk id="5" creationId="{1E6546A8-90A6-4FD1-ADC2-E901CB1976A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81100" y="696913"/>
            <a:ext cx="4648200" cy="348615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Tree>
    <p:extLst>
      <p:ext uri="{BB962C8B-B14F-4D97-AF65-F5344CB8AC3E}">
        <p14:creationId xmlns:p14="http://schemas.microsoft.com/office/powerpoint/2010/main" val="166412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8/13/2025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8/13/2025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noEditPoints="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pPr lvl="0"/>
            <a:r>
              <a:rPr lang="en-US"/>
              <a:t>Click to edit Master subtitle style</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0543480"/>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3632426"/>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p:cNvSpPr>
            <a:spLocks noGrp="1" noEditPoints="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60426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noEditPoints="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442153"/>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noEditPoints="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p:cNvSpPr>
            <a:spLocks noGrp="1" noEditPoints="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734227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Date Placeholder 2"/>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4715354"/>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4698486"/>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noEditPoints="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7895806"/>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noEditPoints="1"/>
          </p:cNvSpPr>
          <p:nvPr>
            <p:ph type="pic" idx="1"/>
          </p:nvPr>
        </p:nvSpPr>
        <p:spPr>
          <a:xfrm>
            <a:off x="5183188" y="987425"/>
            <a:ext cx="6172200" cy="4873625"/>
          </a:xfrm>
        </p:spPr>
        <p:txBody>
          <a:bodyPr anchor="t"/>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pPr lvl="0"/>
            <a:r>
              <a:rPr lang="en-US"/>
              <a:t>Click icon to add picture</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4718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Vertical Text Placeholder 2"/>
          <p:cNvSpPr>
            <a:spLocks noGrp="1" noEditPoints="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2200751"/>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noEditPoints="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9404886"/>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33432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36652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4355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0791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596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46904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5764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0697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2407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95162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12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8/13/2025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8/13/2025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8/13/2025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8/13/2025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8/13/2025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8/13/2025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8/13/2025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8/13/2025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8/13/2025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8/13/2025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8/13/2025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8/13/2025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8/13/2025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8/13/2025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8/13/2025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8/13/2025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8/13/2025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8/13/2025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8/13/2025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8/13/2025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8/13/2025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8/13/2025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8/13/2025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8/13/2025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8/13/2025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8/13/2025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8/13/2025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8/13/2025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8/13/2025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8/13/2025</a:t>
            </a:fld>
            <a:endParaRPr lang="en-US"/>
          </a:p>
        </p:txBody>
      </p:sp>
      <p:sp>
        <p:nvSpPr>
          <p:cNvPr id="5" name="Footer Placeholder 4"/>
          <p:cNvSpPr>
            <a:spLocks noGrp="1" noEditPoints="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noEditPoints="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06948770"/>
      </p:ext>
    </p:extLst>
  </p:cSld>
  <p:clrMap bg1="lt1" tx1="dk1" bg2="lt2" tx2="dk2" accent1="accent1" accent2="accent2" accent3="accent3" accent4="accent4" accent5="accent5" accent6="accent6" hlink="hlink" folHlink="folHlink"/>
  <p:sldLayoutIdLst>
    <p:sldLayoutId id="2147495690" r:id="rId1"/>
    <p:sldLayoutId id="2147495691" r:id="rId2"/>
    <p:sldLayoutId id="2147495692" r:id="rId3"/>
    <p:sldLayoutId id="2147495693" r:id="rId4"/>
    <p:sldLayoutId id="2147495694" r:id="rId5"/>
    <p:sldLayoutId id="2147495695" r:id="rId6"/>
    <p:sldLayoutId id="2147495696" r:id="rId7"/>
    <p:sldLayoutId id="2147495697" r:id="rId8"/>
    <p:sldLayoutId id="2147495698" r:id="rId9"/>
    <p:sldLayoutId id="2147495699" r:id="rId10"/>
    <p:sldLayoutId id="2147495700" r:id="rId11"/>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690612"/>
      </p:ext>
    </p:extLst>
  </p:cSld>
  <p:clrMap bg1="lt1" tx1="dk1" bg2="dk2" tx2="lt2" accent1="accent1" accent2="accent2" accent3="accent3" accent4="accent4" accent5="accent5" accent6="accent6" hlink="hlink" folHlink="folHlink"/>
  <p:sldLayoutIdLst>
    <p:sldLayoutId id="2147495714" r:id="rId1"/>
    <p:sldLayoutId id="2147495715" r:id="rId2"/>
    <p:sldLayoutId id="2147495716" r:id="rId3"/>
    <p:sldLayoutId id="2147495717" r:id="rId4"/>
    <p:sldLayoutId id="2147495718" r:id="rId5"/>
    <p:sldLayoutId id="2147495719" r:id="rId6"/>
    <p:sldLayoutId id="2147495720" r:id="rId7"/>
    <p:sldLayoutId id="2147495721" r:id="rId8"/>
    <p:sldLayoutId id="2147495722" r:id="rId9"/>
    <p:sldLayoutId id="2147495723" r:id="rId10"/>
    <p:sldLayoutId id="2147495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8/13/2025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8/13/2025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8/13/2025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8/13/2025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8/13/2025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8/13/2025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8/13/2025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43.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hyperlink" Target="mailto:Bowling.Cynthia@somersetcollegeprep.org" TargetMode="External"/><Relationship Id="rId2" Type="http://schemas.openxmlformats.org/officeDocument/2006/relationships/image" Target="../media/image72.jpe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hyperlink" Target="mailto:Batista.marcos@somersetcollegeprep.org" TargetMode="External"/><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hyperlink" Target="mailto:batista.marcos@somersetcollegeprep.org" TargetMode="External"/><Relationship Id="rId5" Type="http://schemas.openxmlformats.org/officeDocument/2006/relationships/image" Target="../media/image76.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99.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dirty="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dirty="0"/>
              <a:t>Missed </a:t>
            </a:r>
            <a:r>
              <a:rPr lang="en-US" u="sng" dirty="0"/>
              <a:t>Lunch Detention </a:t>
            </a:r>
            <a:r>
              <a:rPr lang="en-US" dirty="0"/>
              <a:t>= 			</a:t>
            </a:r>
            <a:r>
              <a:rPr lang="en-US" b="1" dirty="0"/>
              <a:t>Afterschool Detention</a:t>
            </a:r>
          </a:p>
          <a:p>
            <a:endParaRPr lang="en-US" dirty="0"/>
          </a:p>
          <a:p>
            <a:r>
              <a:rPr lang="en-US" dirty="0"/>
              <a:t>Missed </a:t>
            </a:r>
            <a:r>
              <a:rPr lang="en-US" u="sng" dirty="0"/>
              <a:t>Afterschool Detention </a:t>
            </a:r>
            <a:r>
              <a:rPr lang="en-US" dirty="0"/>
              <a:t>=  		  </a:t>
            </a:r>
            <a:r>
              <a:rPr lang="en-US" b="1" dirty="0"/>
              <a:t>Saturday Detention</a:t>
            </a:r>
          </a:p>
          <a:p>
            <a:endParaRPr lang="en-US" dirty="0"/>
          </a:p>
          <a:p>
            <a:r>
              <a:rPr lang="en-US" dirty="0"/>
              <a:t>Missed </a:t>
            </a:r>
            <a:r>
              <a:rPr lang="en-US" u="sng" dirty="0"/>
              <a:t>Saturday Detention</a:t>
            </a:r>
            <a:r>
              <a:rPr lang="en-US" dirty="0"/>
              <a:t> =</a:t>
            </a:r>
          </a:p>
          <a:p>
            <a:endParaRPr lang="en-US" dirty="0"/>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a:bodyPr>
          <a:lstStyle/>
          <a:p>
            <a:r>
              <a:rPr lang="en-US" sz="5400" b="1" u="sng" dirty="0"/>
              <a:t>No</a:t>
            </a:r>
            <a:r>
              <a:rPr lang="en-US" sz="5400" u="sng" dirty="0"/>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dirty="0"/>
              <a:t>No Devices</a:t>
            </a:r>
          </a:p>
          <a:p>
            <a:r>
              <a:rPr lang="en-US" dirty="0"/>
              <a:t>Smart Watches, Earphones, Tablets </a:t>
            </a:r>
          </a:p>
          <a:p>
            <a:endParaRPr lang="en-US" sz="4800" dirty="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3506391" y="1"/>
            <a:ext cx="5134570" cy="68579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F89E-77E6-A168-3A13-36FCE4691E70}"/>
              </a:ext>
            </a:extLst>
          </p:cNvPr>
          <p:cNvSpPr>
            <a:spLocks noGrp="1"/>
          </p:cNvSpPr>
          <p:nvPr>
            <p:ph type="ctrTitle"/>
          </p:nvPr>
        </p:nvSpPr>
        <p:spPr>
          <a:xfrm>
            <a:off x="3848100" y="1"/>
            <a:ext cx="3086100" cy="4047140"/>
          </a:xfrm>
        </p:spPr>
        <p:txBody>
          <a:bodyPr>
            <a:normAutofit fontScale="90000"/>
          </a:bodyPr>
          <a:lstStyle/>
          <a:p>
            <a:r>
              <a:rPr lang="en-US" b="1" dirty="0">
                <a:solidFill>
                  <a:srgbClr val="FF0000"/>
                </a:solidFill>
              </a:rPr>
              <a:t>Snacks</a:t>
            </a:r>
            <a:br>
              <a:rPr lang="en-US" dirty="0"/>
            </a:br>
            <a:r>
              <a:rPr lang="en-US" b="1" dirty="0">
                <a:solidFill>
                  <a:schemeClr val="accent2">
                    <a:lumMod val="50000"/>
                  </a:schemeClr>
                </a:solidFill>
              </a:rPr>
              <a:t>Sodas</a:t>
            </a:r>
            <a:br>
              <a:rPr lang="en-US" dirty="0"/>
            </a:br>
            <a:r>
              <a:rPr lang="en-US" dirty="0"/>
              <a:t>&amp; </a:t>
            </a:r>
            <a:br>
              <a:rPr lang="en-US" dirty="0"/>
            </a:br>
            <a:r>
              <a:rPr lang="en-US" b="1" dirty="0"/>
              <a:t>House </a:t>
            </a:r>
            <a:br>
              <a:rPr lang="en-US" b="1" dirty="0"/>
            </a:br>
            <a:r>
              <a:rPr lang="en-US" b="1" dirty="0"/>
              <a:t>Pins!!!</a:t>
            </a:r>
          </a:p>
        </p:txBody>
      </p:sp>
      <p:sp>
        <p:nvSpPr>
          <p:cNvPr id="3" name="Subtitle 2">
            <a:extLst>
              <a:ext uri="{FF2B5EF4-FFF2-40B4-BE49-F238E27FC236}">
                <a16:creationId xmlns:a16="http://schemas.microsoft.com/office/drawing/2014/main" id="{6D2AF082-1173-DE78-AFCB-5D7A0B462368}"/>
              </a:ext>
            </a:extLst>
          </p:cNvPr>
          <p:cNvSpPr>
            <a:spLocks noGrp="1"/>
          </p:cNvSpPr>
          <p:nvPr>
            <p:ph type="subTitle" idx="1"/>
          </p:nvPr>
        </p:nvSpPr>
        <p:spPr>
          <a:xfrm>
            <a:off x="0" y="4047140"/>
            <a:ext cx="7086600" cy="2810859"/>
          </a:xfrm>
        </p:spPr>
        <p:txBody>
          <a:bodyPr>
            <a:normAutofit lnSpcReduction="10000"/>
          </a:bodyPr>
          <a:lstStyle/>
          <a:p>
            <a:r>
              <a:rPr lang="en-US" sz="6000" dirty="0"/>
              <a:t>Today</a:t>
            </a:r>
          </a:p>
          <a:p>
            <a:r>
              <a:rPr lang="en-US" sz="6000" dirty="0"/>
              <a:t> under the Gym</a:t>
            </a:r>
          </a:p>
          <a:p>
            <a:r>
              <a:rPr lang="en-US" sz="6000" dirty="0"/>
              <a:t>Entrance!</a:t>
            </a:r>
          </a:p>
        </p:txBody>
      </p:sp>
      <p:pic>
        <p:nvPicPr>
          <p:cNvPr id="5" name="Picture 4">
            <a:extLst>
              <a:ext uri="{FF2B5EF4-FFF2-40B4-BE49-F238E27FC236}">
                <a16:creationId xmlns:a16="http://schemas.microsoft.com/office/drawing/2014/main" id="{0F6AFD82-170E-42D6-DC36-90544A4F8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48100" cy="4047140"/>
          </a:xfrm>
          <a:prstGeom prst="rect">
            <a:avLst/>
          </a:prstGeom>
        </p:spPr>
      </p:pic>
      <p:pic>
        <p:nvPicPr>
          <p:cNvPr id="9" name="Picture 8">
            <a:extLst>
              <a:ext uri="{FF2B5EF4-FFF2-40B4-BE49-F238E27FC236}">
                <a16:creationId xmlns:a16="http://schemas.microsoft.com/office/drawing/2014/main" id="{56B606F6-9B86-1E2B-AE25-406FAEE39C54}"/>
              </a:ext>
            </a:extLst>
          </p:cNvPr>
          <p:cNvPicPr>
            <a:picLocks noChangeAspect="1"/>
          </p:cNvPicPr>
          <p:nvPr/>
        </p:nvPicPr>
        <p:blipFill>
          <a:blip r:embed="rId3"/>
          <a:stretch>
            <a:fillRect/>
          </a:stretch>
        </p:blipFill>
        <p:spPr>
          <a:xfrm>
            <a:off x="7086600" y="1"/>
            <a:ext cx="5105400" cy="6857999"/>
          </a:xfrm>
          <a:prstGeom prst="rect">
            <a:avLst/>
          </a:prstGeom>
        </p:spPr>
      </p:pic>
    </p:spTree>
    <p:extLst>
      <p:ext uri="{BB962C8B-B14F-4D97-AF65-F5344CB8AC3E}">
        <p14:creationId xmlns:p14="http://schemas.microsoft.com/office/powerpoint/2010/main" val="2316739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801E5CE-48A5-6AF3-FF55-555A3DF4D9AF}"/>
              </a:ext>
            </a:extLst>
          </p:cNvPr>
          <p:cNvPicPr>
            <a:picLocks noChangeAspect="1"/>
          </p:cNvPicPr>
          <p:nvPr/>
        </p:nvPicPr>
        <p:blipFill>
          <a:blip r:embed="rId2"/>
          <a:stretch>
            <a:fillRect/>
          </a:stretch>
        </p:blipFill>
        <p:spPr>
          <a:xfrm>
            <a:off x="643467" y="2256705"/>
            <a:ext cx="10905066" cy="234458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031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29F6E-8538-FB04-3C18-6A6901F44DC1}"/>
              </a:ext>
            </a:extLst>
          </p:cNvPr>
          <p:cNvPicPr>
            <a:picLocks noChangeAspect="1"/>
          </p:cNvPicPr>
          <p:nvPr/>
        </p:nvPicPr>
        <p:blipFill>
          <a:blip r:embed="rId2"/>
          <a:stretch>
            <a:fillRect/>
          </a:stretch>
        </p:blipFill>
        <p:spPr>
          <a:xfrm>
            <a:off x="2871537" y="0"/>
            <a:ext cx="6448926" cy="6858000"/>
          </a:xfrm>
          <a:prstGeom prst="rect">
            <a:avLst/>
          </a:prstGeom>
        </p:spPr>
      </p:pic>
    </p:spTree>
    <p:extLst>
      <p:ext uri="{BB962C8B-B14F-4D97-AF65-F5344CB8AC3E}">
        <p14:creationId xmlns:p14="http://schemas.microsoft.com/office/powerpoint/2010/main" val="2209177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FDEDC-A861-6A8B-4E48-4EB442E0774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61187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AF3D7-CE7A-73D9-7828-F45FAF46301F}"/>
              </a:ext>
            </a:extLst>
          </p:cNvPr>
          <p:cNvPicPr>
            <a:picLocks noChangeAspect="1"/>
          </p:cNvPicPr>
          <p:nvPr/>
        </p:nvPicPr>
        <p:blipFill>
          <a:blip r:embed="rId2"/>
          <a:stretch>
            <a:fillRect/>
          </a:stretch>
        </p:blipFill>
        <p:spPr>
          <a:xfrm>
            <a:off x="437360" y="237679"/>
            <a:ext cx="11317279" cy="6382641"/>
          </a:xfrm>
          <a:prstGeom prst="rect">
            <a:avLst/>
          </a:prstGeom>
        </p:spPr>
      </p:pic>
    </p:spTree>
    <p:extLst>
      <p:ext uri="{BB962C8B-B14F-4D97-AF65-F5344CB8AC3E}">
        <p14:creationId xmlns:p14="http://schemas.microsoft.com/office/powerpoint/2010/main" val="1331535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Neon 3D circle art">
            <a:extLst>
              <a:ext uri="{FF2B5EF4-FFF2-40B4-BE49-F238E27FC236}">
                <a16:creationId xmlns:a16="http://schemas.microsoft.com/office/drawing/2014/main" id="{40E9FE59-0FBF-6B76-9D9D-8A92C2FD224D}"/>
              </a:ext>
            </a:extLst>
          </p:cNvPr>
          <p:cNvPicPr>
            <a:picLocks noChangeAspect="1"/>
          </p:cNvPicPr>
          <p:nvPr/>
        </p:nvPicPr>
        <p:blipFill>
          <a:blip r:embed="rId2"/>
          <a:srcRect t="21329"/>
          <a:stretch>
            <a:fillRect/>
          </a:stretch>
        </p:blipFill>
        <p:spPr>
          <a:xfrm>
            <a:off x="20" y="-1"/>
            <a:ext cx="12191980" cy="6857990"/>
          </a:xfrm>
          <a:prstGeom prst="rect">
            <a:avLst/>
          </a:prstGeom>
        </p:spPr>
      </p:pic>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847AE57-4FF8-3D16-66A2-CE27F12EE7B9}"/>
              </a:ext>
            </a:extLst>
          </p:cNvPr>
          <p:cNvSpPr>
            <a:spLocks noGrp="1"/>
          </p:cNvSpPr>
          <p:nvPr>
            <p:ph type="ctrTitle"/>
          </p:nvPr>
        </p:nvSpPr>
        <p:spPr>
          <a:xfrm>
            <a:off x="3952973" y="1959869"/>
            <a:ext cx="4286054" cy="1249680"/>
          </a:xfrm>
        </p:spPr>
        <p:txBody>
          <a:bodyPr anchor="b">
            <a:normAutofit fontScale="90000"/>
          </a:bodyPr>
          <a:lstStyle/>
          <a:p>
            <a:r>
              <a:rPr lang="en-US" sz="5200"/>
              <a:t>Boxing </a:t>
            </a:r>
            <a:br>
              <a:rPr lang="en-US" sz="5200"/>
            </a:br>
            <a:r>
              <a:rPr lang="en-US" sz="5200"/>
              <a:t>Club</a:t>
            </a:r>
          </a:p>
        </p:txBody>
      </p:sp>
      <p:sp>
        <p:nvSpPr>
          <p:cNvPr id="3" name="Subtitle 2">
            <a:extLst>
              <a:ext uri="{FF2B5EF4-FFF2-40B4-BE49-F238E27FC236}">
                <a16:creationId xmlns:a16="http://schemas.microsoft.com/office/drawing/2014/main" id="{FFB04D42-B8C7-9FAF-0967-3FFD2AF8C981}"/>
              </a:ext>
            </a:extLst>
          </p:cNvPr>
          <p:cNvSpPr>
            <a:spLocks noGrp="1"/>
          </p:cNvSpPr>
          <p:nvPr>
            <p:ph type="subTitle" idx="1"/>
          </p:nvPr>
        </p:nvSpPr>
        <p:spPr>
          <a:xfrm>
            <a:off x="7288306" y="5169408"/>
            <a:ext cx="4774154" cy="1386840"/>
          </a:xfrm>
        </p:spPr>
        <p:txBody>
          <a:bodyPr anchor="t">
            <a:normAutofit fontScale="92500" lnSpcReduction="10000"/>
          </a:bodyPr>
          <a:lstStyle/>
          <a:p>
            <a:r>
              <a:rPr lang="en-US" sz="2200"/>
              <a:t>Monday, Wednesdays, Fridays</a:t>
            </a:r>
          </a:p>
          <a:p>
            <a:r>
              <a:rPr lang="en-US" sz="2200"/>
              <a:t>4-6 pm</a:t>
            </a:r>
          </a:p>
          <a:p>
            <a:r>
              <a:rPr lang="en-US" sz="2200"/>
              <a:t>Meet at the Weight Room – C Building</a:t>
            </a:r>
          </a:p>
        </p:txBody>
      </p:sp>
      <p:sp>
        <p:nvSpPr>
          <p:cNvPr id="5" name="Title 1">
            <a:extLst>
              <a:ext uri="{FF2B5EF4-FFF2-40B4-BE49-F238E27FC236}">
                <a16:creationId xmlns:a16="http://schemas.microsoft.com/office/drawing/2014/main" id="{CF8AEB47-F9E0-8966-D981-145531A76084}"/>
              </a:ext>
            </a:extLst>
          </p:cNvPr>
          <p:cNvSpPr txBox="1">
            <a:spLocks/>
          </p:cNvSpPr>
          <p:nvPr/>
        </p:nvSpPr>
        <p:spPr>
          <a:xfrm>
            <a:off x="0" y="85344"/>
            <a:ext cx="4286054" cy="124968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Neue Haas Grotesk Text Pro"/>
                <a:ea typeface="+mj-ea"/>
                <a:cs typeface="+mj-cs"/>
              </a:rPr>
              <a:t>All levels welcome!</a:t>
            </a:r>
          </a:p>
        </p:txBody>
      </p:sp>
      <p:sp>
        <p:nvSpPr>
          <p:cNvPr id="6" name="TextBox 5">
            <a:extLst>
              <a:ext uri="{FF2B5EF4-FFF2-40B4-BE49-F238E27FC236}">
                <a16:creationId xmlns:a16="http://schemas.microsoft.com/office/drawing/2014/main" id="{05A16DCE-EEF3-0433-0C32-529EB17816EC}"/>
              </a:ext>
            </a:extLst>
          </p:cNvPr>
          <p:cNvSpPr txBox="1"/>
          <p:nvPr/>
        </p:nvSpPr>
        <p:spPr>
          <a:xfrm>
            <a:off x="347472" y="5401163"/>
            <a:ext cx="52090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Neue Haas Grotesk Text Pro"/>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Neue Haas Grotesk Text Pro"/>
                <a:ea typeface="+mn-ea"/>
                <a:cs typeface="+mn-cs"/>
                <a:hlinkClick r:id="rId3"/>
              </a:rPr>
              <a:t>Bowling.Cynthia@somersetcollegeprep.org</a:t>
            </a:r>
            <a:endParaRPr kumimoji="0" lang="en-US" sz="2000" b="0" i="0" u="none" strike="noStrike" kern="1200" cap="none" spc="0" normalizeH="0" baseline="0" noProof="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Neue Haas Grotesk Text Pro"/>
                <a:ea typeface="+mn-ea"/>
                <a:cs typeface="+mn-cs"/>
              </a:rPr>
              <a:t>Room 170-C</a:t>
            </a:r>
          </a:p>
        </p:txBody>
      </p:sp>
      <p:sp>
        <p:nvSpPr>
          <p:cNvPr id="7" name="TextBox 6">
            <a:extLst>
              <a:ext uri="{FF2B5EF4-FFF2-40B4-BE49-F238E27FC236}">
                <a16:creationId xmlns:a16="http://schemas.microsoft.com/office/drawing/2014/main" id="{B1B9002D-773D-CB0A-E0E6-6A2538CF50A8}"/>
              </a:ext>
            </a:extLst>
          </p:cNvPr>
          <p:cNvSpPr txBox="1"/>
          <p:nvPr/>
        </p:nvSpPr>
        <p:spPr>
          <a:xfrm>
            <a:off x="476881" y="1324281"/>
            <a:ext cx="2999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eue Haas Grotesk Text Pro"/>
                <a:ea typeface="+mn-ea"/>
                <a:cs typeface="+mn-cs"/>
              </a:rPr>
              <a:t>We’ll teach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eue Haas Grotesk Text Pro"/>
                <a:ea typeface="+mn-ea"/>
                <a:cs typeface="+mn-cs"/>
              </a:rPr>
              <a:t>Give it a try!</a:t>
            </a:r>
          </a:p>
        </p:txBody>
      </p:sp>
      <p:sp>
        <p:nvSpPr>
          <p:cNvPr id="8" name="Subtitle 2">
            <a:extLst>
              <a:ext uri="{FF2B5EF4-FFF2-40B4-BE49-F238E27FC236}">
                <a16:creationId xmlns:a16="http://schemas.microsoft.com/office/drawing/2014/main" id="{C67A6B1A-E255-DB28-BC43-A5CBD2EF4BFD}"/>
              </a:ext>
            </a:extLst>
          </p:cNvPr>
          <p:cNvSpPr txBox="1">
            <a:spLocks/>
          </p:cNvSpPr>
          <p:nvPr/>
        </p:nvSpPr>
        <p:spPr>
          <a:xfrm>
            <a:off x="7288306" y="112883"/>
            <a:ext cx="4903694" cy="1386840"/>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00FF"/>
                </a:solidFill>
                <a:effectLst/>
                <a:uLnTx/>
                <a:uFillTx/>
                <a:latin typeface="Bodoni MT Black" panose="02070A03080606020203" pitchFamily="18" charset="0"/>
                <a:ea typeface="+mn-ea"/>
                <a:cs typeface="+mn-cs"/>
              </a:rPr>
              <a:t>First meeting </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00FF"/>
                </a:solidFill>
                <a:effectLst/>
                <a:uLnTx/>
                <a:uFillTx/>
                <a:latin typeface="Bodoni MT Black" panose="02070A03080606020203" pitchFamily="18" charset="0"/>
                <a:ea typeface="+mn-ea"/>
                <a:cs typeface="+mn-cs"/>
              </a:rPr>
              <a:t>Monday, August 18th</a:t>
            </a:r>
          </a:p>
        </p:txBody>
      </p:sp>
    </p:spTree>
    <p:extLst>
      <p:ext uri="{BB962C8B-B14F-4D97-AF65-F5344CB8AC3E}">
        <p14:creationId xmlns:p14="http://schemas.microsoft.com/office/powerpoint/2010/main" val="55816922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16B5-9ECA-1AB5-9E29-D247F1CFA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9A37EA-5D6A-7920-20DA-82FB8F1C0EA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E6546A8-90A6-4FD1-ADC2-E901CB1976A5}"/>
              </a:ext>
            </a:extLst>
          </p:cNvPr>
          <p:cNvPicPr>
            <a:picLocks noChangeAspect="1"/>
          </p:cNvPicPr>
          <p:nvPr/>
        </p:nvPicPr>
        <p:blipFill>
          <a:blip r:embed="rId2"/>
          <a:stretch>
            <a:fillRect/>
          </a:stretch>
        </p:blipFill>
        <p:spPr>
          <a:xfrm>
            <a:off x="193834" y="0"/>
            <a:ext cx="11804332" cy="6858000"/>
          </a:xfrm>
          <a:prstGeom prst="rect">
            <a:avLst/>
          </a:prstGeom>
        </p:spPr>
      </p:pic>
    </p:spTree>
    <p:extLst>
      <p:ext uri="{BB962C8B-B14F-4D97-AF65-F5344CB8AC3E}">
        <p14:creationId xmlns:p14="http://schemas.microsoft.com/office/powerpoint/2010/main" val="3336765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noEditPoints="1"/>
          </p:cNvSpPr>
          <p:nvPr>
            <p:ph type="subTitle" idx="1"/>
          </p:nvPr>
        </p:nvSpPr>
        <p:spPr>
          <a:xfrm>
            <a:off x="5930645" y="5080232"/>
            <a:ext cx="6858000" cy="1241821"/>
          </a:xfrm>
        </p:spPr>
        <p:txBody>
          <a:bodyPr vert="horz" lIns="68580" tIns="34290" rIns="68580" bIns="34290" rtlCol="0" anchor="t">
            <a:normAutofit/>
          </a:bodyPr>
          <a:lstStyle/>
          <a:p>
            <a:r>
              <a:rPr lang="en-US">
                <a:ea typeface="+mn-lt"/>
                <a:cs typeface="+mn-lt"/>
              </a:rPr>
              <a:t>⚽👟🎯🏃‍♀️🔥🎉🌈⭐</a:t>
            </a:r>
            <a:endParaRPr lang="en-US"/>
          </a:p>
        </p:txBody>
      </p:sp>
      <p:pic>
        <p:nvPicPr>
          <p:cNvPr id="5" name="Picture 4" descr="Gallery Image"/>
          <p:cNvPicPr>
            <a:picLocks noChangeAspect="1"/>
          </p:cNvPicPr>
          <p:nvPr/>
        </p:nvPicPr>
        <p:blipFill>
          <a:blip r:embed="rId3"/>
          <a:srcRect/>
          <a:stretch>
            <a:fillRect/>
          </a:stretch>
        </p:blipFill>
        <p:spPr>
          <a:xfrm>
            <a:off x="1637512" y="1253631"/>
            <a:ext cx="2122324" cy="3749096"/>
          </a:xfrm>
          <a:prstGeom prst="rect">
            <a:avLst/>
          </a:prstGeom>
        </p:spPr>
      </p:pic>
      <p:pic>
        <p:nvPicPr>
          <p:cNvPr id="7" name="Picture 6" descr="AIA"/>
          <p:cNvPicPr>
            <a:picLocks noChangeAspect="1"/>
          </p:cNvPicPr>
          <p:nvPr/>
        </p:nvPicPr>
        <p:blipFill>
          <a:blip r:embed="rId4"/>
          <a:srcRect/>
          <a:stretch>
            <a:fillRect/>
          </a:stretch>
        </p:blipFill>
        <p:spPr>
          <a:xfrm>
            <a:off x="8181366" y="1253631"/>
            <a:ext cx="2356557" cy="3749096"/>
          </a:xfrm>
          <a:prstGeom prst="rect">
            <a:avLst/>
          </a:prstGeom>
        </p:spPr>
      </p:pic>
      <p:sp>
        <p:nvSpPr>
          <p:cNvPr id="8" name="TextBox 7"/>
          <p:cNvSpPr txBox="1"/>
          <p:nvPr/>
        </p:nvSpPr>
        <p:spPr>
          <a:xfrm>
            <a:off x="4000583" y="1019059"/>
            <a:ext cx="3940035" cy="1177245"/>
          </a:xfrm>
          <a:prstGeom prst="rect">
            <a:avLst/>
          </a:prstGeom>
          <a:noFill/>
        </p:spPr>
        <p:txBody>
          <a:bodyPr rot="0" spcFirstLastPara="0" vertOverflow="overflow" horzOverflow="overflow" vert="horz" wrap="square" lIns="68580" tIns="34290" rIns="68580" bIns="34290" rtlCol="0" anchor="t">
            <a:prstTxWarp prst="textNoShape">
              <a:avLst/>
            </a:prstTxWarp>
            <a:spAutoFit/>
          </a:bodyPr>
          <a:lstStyle/>
          <a:p>
            <a:pPr defTabSz="685797"/>
            <a:r>
              <a:rPr lang="en-US">
                <a:solidFill>
                  <a:prstClr val="black"/>
                </a:solidFill>
                <a:latin typeface="Aptos" panose="02110004020202020204"/>
                <a:cs typeface="Arial" panose="020B0604020202020204" pitchFamily="34" charset="0"/>
                <a:sym typeface="Arial" panose="020B0604020202020204" pitchFamily="34" charset="0"/>
              </a:rPr>
              <a:t>💥 </a:t>
            </a:r>
            <a:r>
              <a:rPr lang="en-US" b="1">
                <a:solidFill>
                  <a:prstClr val="black"/>
                </a:solidFill>
                <a:latin typeface="Aptos" panose="02110004020202020204"/>
                <a:cs typeface="Arial" panose="020B0604020202020204" pitchFamily="34" charset="0"/>
                <a:sym typeface="Arial" panose="020B0604020202020204" pitchFamily="34" charset="0"/>
              </a:rPr>
              <a:t>Wanna Join Our Girls’ Soccer Team?</a:t>
            </a:r>
            <a:endParaRPr lang="en-US">
              <a:solidFill>
                <a:prstClr val="black"/>
              </a:solidFill>
              <a:latin typeface="Aptos" panose="02110004020202020204"/>
              <a:cs typeface="Arial" panose="020B0604020202020204" pitchFamily="34" charset="0"/>
              <a:sym typeface="Arial" panose="020B0604020202020204" pitchFamily="34" charset="0"/>
            </a:endParaRPr>
          </a:p>
          <a:p>
            <a:pPr defTabSz="685797"/>
            <a:endParaRPr lang="en-US">
              <a:solidFill>
                <a:prstClr val="black"/>
              </a:solidFill>
              <a:latin typeface="Aptos" panose="02110004020202020204"/>
              <a:ea typeface="+mn-lt"/>
              <a:cs typeface="+mn-lt"/>
              <a:sym typeface="Arial" panose="020B0604020202020204" pitchFamily="34" charset="0"/>
            </a:endParaRPr>
          </a:p>
          <a:p>
            <a:pPr defTabSz="685797"/>
            <a:r>
              <a:rPr lang="en-US">
                <a:solidFill>
                  <a:prstClr val="black"/>
                </a:solidFill>
                <a:latin typeface="Aptos" panose="02110004020202020204"/>
                <a:ea typeface="+mn-lt"/>
                <a:cs typeface="+mn-lt"/>
                <a:sym typeface="Arial" panose="020B0604020202020204" pitchFamily="34" charset="0"/>
              </a:rPr>
              <a:t> </a:t>
            </a:r>
            <a:endParaRPr lang="en-US">
              <a:solidFill>
                <a:prstClr val="black"/>
              </a:solidFill>
              <a:latin typeface="Aptos" panose="02110004020202020204"/>
              <a:cs typeface="Arial" panose="020B0604020202020204" pitchFamily="34" charset="0"/>
              <a:sym typeface="Arial" panose="020B0604020202020204" pitchFamily="34" charset="0"/>
            </a:endParaRPr>
          </a:p>
        </p:txBody>
      </p:sp>
      <p:sp>
        <p:nvSpPr>
          <p:cNvPr id="9" name="TextBox 8"/>
          <p:cNvSpPr txBox="1"/>
          <p:nvPr/>
        </p:nvSpPr>
        <p:spPr>
          <a:xfrm>
            <a:off x="3887449" y="2386222"/>
            <a:ext cx="5280206" cy="1390445"/>
          </a:xfrm>
          <a:prstGeom prst="rect">
            <a:avLst/>
          </a:prstGeom>
          <a:noFill/>
        </p:spPr>
        <p:txBody>
          <a:bodyPr wrap="square" rtlCol="0">
            <a:spAutoFit/>
          </a:bodyPr>
          <a:lstStyle/>
          <a:p>
            <a:pPr defTabSz="642915"/>
            <a:r>
              <a:rPr lang="es-419"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08/14 (Thursday) &amp; 08/15 (Friday)</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4:30 PM – 6:00 PM</a:t>
            </a:r>
          </a:p>
        </p:txBody>
      </p:sp>
      <p:pic>
        <p:nvPicPr>
          <p:cNvPr id="10" name="Picture 9"/>
          <p:cNvPicPr>
            <a:picLocks noChangeAspect="1"/>
          </p:cNvPicPr>
          <p:nvPr/>
        </p:nvPicPr>
        <p:blipFill>
          <a:blip r:embed="rId5"/>
          <a:srcRect/>
          <a:stretch>
            <a:fillRect/>
          </a:stretch>
        </p:blipFill>
        <p:spPr>
          <a:xfrm>
            <a:off x="5186486" y="3904910"/>
            <a:ext cx="1488317" cy="1724921"/>
          </a:xfrm>
          <a:prstGeom prst="rect">
            <a:avLst/>
          </a:prstGeom>
        </p:spPr>
      </p:pic>
      <p:sp>
        <p:nvSpPr>
          <p:cNvPr id="11" name="TextBox 10"/>
          <p:cNvSpPr txBox="1"/>
          <p:nvPr/>
        </p:nvSpPr>
        <p:spPr>
          <a:xfrm>
            <a:off x="8003381" y="4912310"/>
            <a:ext cx="6400800" cy="611578"/>
          </a:xfrm>
          <a:prstGeom prst="rect">
            <a:avLst/>
          </a:prstGeom>
          <a:noFill/>
        </p:spPr>
        <p:txBody>
          <a:bodyPr wrap="square" rtlCol="0">
            <a:spAutoFit/>
          </a:bodyPr>
          <a:lstStyle/>
          <a:p>
            <a:pPr defTabSz="642915"/>
            <a:endPar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endParaRPr>
          </a:p>
          <a:p>
            <a:pPr defTabSz="642915"/>
            <a:endPar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extBox 12"/>
          <p:cNvSpPr txBox="1"/>
          <p:nvPr/>
        </p:nvSpPr>
        <p:spPr>
          <a:xfrm>
            <a:off x="3887450" y="1918638"/>
            <a:ext cx="7555803" cy="1065997"/>
          </a:xfrm>
          <a:prstGeom prst="rect">
            <a:avLst/>
          </a:prstGeom>
          <a:noFill/>
        </p:spPr>
        <p:txBody>
          <a:bodyPr wrap="square" rtlCol="0">
            <a:spAutoFit/>
          </a:bodyPr>
          <a:lstStyle/>
          <a:p>
            <a:pPr defTabSz="642915"/>
            <a:r>
              <a:rPr lang="en-US" sz="1266" b="1" ker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Meet us at school, on the turf</a:t>
            </a:r>
          </a:p>
          <a:p>
            <a:pPr defTabSz="642915"/>
            <a:r>
              <a:rPr lang="en-US" sz="1266"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kern="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Do not wear cleats, wear sport shoes</a:t>
            </a:r>
          </a:p>
          <a:p>
            <a:pPr defTabSz="642915"/>
            <a:endParaRPr lang="en-US" sz="1687"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 name="TextBox 14"/>
          <p:cNvSpPr txBox="1"/>
          <p:nvPr/>
        </p:nvSpPr>
        <p:spPr>
          <a:xfrm>
            <a:off x="2698673" y="22043"/>
            <a:ext cx="6400800" cy="676660"/>
          </a:xfrm>
          <a:prstGeom prst="rect">
            <a:avLst/>
          </a:prstGeom>
          <a:noFill/>
        </p:spPr>
        <p:txBody>
          <a:bodyPr wrap="square" rtlCol="0">
            <a:spAutoFit/>
          </a:bodyPr>
          <a:lstStyle/>
          <a:p>
            <a:pPr defTabSz="642915"/>
            <a:r>
              <a:rPr lang="en-US" sz="3797" b="1" kern="0">
                <a:solidFill>
                  <a:srgbClr val="000000"/>
                </a:solidFill>
                <a:latin typeface="Arial" panose="020B0604020202020204" pitchFamily="34" charset="0"/>
                <a:cs typeface="Arial" panose="020B0604020202020204" pitchFamily="34" charset="0"/>
                <a:sym typeface="Arial" panose="020B0604020202020204" pitchFamily="34" charset="0"/>
              </a:rPr>
              <a:t>⚽ Girls' Soccer Tryouts</a:t>
            </a:r>
            <a:endParaRPr lang="en-US" sz="984"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6" name="TextBox 15"/>
          <p:cNvSpPr txBox="1"/>
          <p:nvPr/>
        </p:nvSpPr>
        <p:spPr>
          <a:xfrm>
            <a:off x="2403788" y="5829830"/>
            <a:ext cx="8247529" cy="1477328"/>
          </a:xfrm>
          <a:prstGeom prst="rect">
            <a:avLst/>
          </a:prstGeom>
          <a:noFill/>
        </p:spPr>
        <p:txBody>
          <a:bodyPr wrap="square" rtlCol="0">
            <a:spAutoFit/>
          </a:bodyPr>
          <a:lstStyle/>
          <a:p>
            <a:pPr defTabSz="685797"/>
            <a:r>
              <a:rPr lang="en-US">
                <a:solidFill>
                  <a:prstClr val="black"/>
                </a:solidFill>
                <a:latin typeface="Aptos" panose="02110004020202020204"/>
                <a:ea typeface="+mn-lt"/>
                <a:cs typeface="+mn-lt"/>
                <a:sym typeface="Arial" panose="020B0604020202020204" pitchFamily="34" charset="0"/>
              </a:rPr>
              <a:t>		         ✨ All skill levels welcome!</a:t>
            </a:r>
          </a:p>
          <a:p>
            <a:pPr defTabSz="685797"/>
            <a:r>
              <a:rPr lang="en-US">
                <a:solidFill>
                  <a:prstClr val="black"/>
                </a:solidFill>
                <a:latin typeface="Aptos" panose="02110004020202020204"/>
                <a:ea typeface="+mn-lt"/>
                <a:cs typeface="+mn-lt"/>
                <a:sym typeface="Arial" panose="020B0604020202020204" pitchFamily="34" charset="0"/>
              </a:rPr>
              <a:t>  📩</a:t>
            </a:r>
            <a:r>
              <a:rPr lang="en-US" b="1">
                <a:solidFill>
                  <a:prstClr val="black"/>
                </a:solidFill>
                <a:latin typeface="Aptos" panose="02110004020202020204"/>
                <a:ea typeface="+mn-lt"/>
                <a:cs typeface="+mn-lt"/>
                <a:sym typeface="Arial" panose="020B0604020202020204" pitchFamily="34" charset="0"/>
              </a:rPr>
              <a:t> Coach Batista: </a:t>
            </a:r>
            <a:r>
              <a:rPr lang="en-US" b="1">
                <a:solidFill>
                  <a:prstClr val="black"/>
                </a:solidFill>
                <a:latin typeface="Aptos" panose="02110004020202020204"/>
                <a:ea typeface="+mn-lt"/>
                <a:cs typeface="+mn-lt"/>
                <a:sym typeface="Arial" panose="020B0604020202020204" pitchFamily="34" charset="0"/>
                <a:hlinkClick r:id="rId6"/>
              </a:rPr>
              <a:t>batista</a:t>
            </a:r>
            <a:r>
              <a:rPr lang="en-US" b="1">
                <a:solidFill>
                  <a:prstClr val="black"/>
                </a:solidFill>
                <a:latin typeface="Aptos" panose="02110004020202020204"/>
                <a:ea typeface="+mn-lt"/>
                <a:cs typeface="+mn-lt"/>
                <a:sym typeface="Arial" panose="020B0604020202020204" pitchFamily="34" charset="0"/>
                <a:hlinkClick r:id="rId7"/>
              </a:rPr>
              <a:t>.marcos@somersetcollegeprep.org</a:t>
            </a:r>
            <a:br>
              <a:rPr lang="en-US" sz="2100" b="1">
                <a:solidFill>
                  <a:prstClr val="black"/>
                </a:solidFill>
                <a:latin typeface="Aptos" panose="02110004020202020204"/>
                <a:ea typeface="+mn-lt"/>
                <a:cs typeface="+mn-lt"/>
                <a:sym typeface="Arial" panose="020B0604020202020204" pitchFamily="34" charset="0"/>
              </a:rPr>
            </a:br>
            <a:endParaRPr lang="en-US" b="1">
              <a:solidFill>
                <a:prstClr val="black"/>
              </a:solidFill>
              <a:latin typeface="Aptos" panose="02110004020202020204"/>
              <a:ea typeface="+mn-lt"/>
              <a:cs typeface="+mn-lt"/>
              <a:sym typeface="Arial" panose="020B0604020202020204" pitchFamily="34" charset="0"/>
            </a:endParaRPr>
          </a:p>
          <a:p>
            <a:pPr defTabSz="685797"/>
            <a:endParaRPr lang="en-US">
              <a:solidFill>
                <a:prstClr val="black"/>
              </a:solidFill>
              <a:latin typeface="Aptos" panose="02110004020202020204"/>
              <a:ea typeface="+mn-lt"/>
              <a:cs typeface="+mn-lt"/>
              <a:sym typeface="Arial" panose="020B0604020202020204" pitchFamily="34" charset="0"/>
            </a:endParaRPr>
          </a:p>
          <a:p>
            <a:pPr defTabSz="685797"/>
            <a:endParaRPr lang="en-US">
              <a:solidFill>
                <a:prstClr val="black"/>
              </a:solidFill>
              <a:latin typeface="Aptos" panose="02110004020202020204"/>
              <a:cs typeface="Arial" panose="020B0604020202020204" pitchFamily="34" charset="0"/>
              <a:sym typeface="Arial" panose="020B0604020202020204" pitchFamily="34" charset="0"/>
            </a:endParaRPr>
          </a:p>
        </p:txBody>
      </p:sp>
      <p:sp>
        <p:nvSpPr>
          <p:cNvPr id="18" name="TextBox 17"/>
          <p:cNvSpPr txBox="1"/>
          <p:nvPr/>
        </p:nvSpPr>
        <p:spPr>
          <a:xfrm>
            <a:off x="1524000" y="5080232"/>
            <a:ext cx="6400800" cy="351956"/>
          </a:xfrm>
          <a:prstGeom prst="rect">
            <a:avLst/>
          </a:prstGeom>
          <a:noFill/>
        </p:spPr>
        <p:txBody>
          <a:bodyPr wrap="square" rtlCol="0">
            <a:spAutoFit/>
          </a:bodyPr>
          <a:lstStyle/>
          <a:p>
            <a:pPr defTabSz="642915"/>
            <a:r>
              <a:rPr lang="en-US" sz="1687" kern="0">
                <a:solidFill>
                  <a:srgbClr val="000000"/>
                </a:solidFill>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425427"/>
            <a:ext cx="11360800" cy="1658400"/>
          </a:xfrm>
          <a:prstGeom prst="rect">
            <a:avLst/>
          </a:prstGeom>
        </p:spPr>
        <p:txBody>
          <a:bodyPr spcFirstLastPara="1" wrap="square" lIns="121900" tIns="121900" rIns="121900" bIns="121900" anchor="b" anchorCtr="0">
            <a:normAutofit/>
          </a:bodyPr>
          <a:lstStyle/>
          <a:p>
            <a:r>
              <a:rPr lang="en" sz="4667" b="1" u="sng"/>
              <a:t>Middle School Girls Volleyball Team</a:t>
            </a:r>
            <a:r>
              <a:rPr lang="en"/>
              <a:t> </a:t>
            </a:r>
            <a:endParaRPr sz="6800"/>
          </a:p>
        </p:txBody>
      </p:sp>
      <p:sp>
        <p:nvSpPr>
          <p:cNvPr id="55" name="Google Shape;55;p13"/>
          <p:cNvSpPr txBox="1">
            <a:spLocks noGrp="1"/>
          </p:cNvSpPr>
          <p:nvPr>
            <p:ph type="subTitle" idx="1"/>
          </p:nvPr>
        </p:nvSpPr>
        <p:spPr>
          <a:xfrm>
            <a:off x="415600" y="956751"/>
            <a:ext cx="11360800" cy="5625200"/>
          </a:xfrm>
          <a:prstGeom prst="rect">
            <a:avLst/>
          </a:prstGeom>
        </p:spPr>
        <p:txBody>
          <a:bodyPr spcFirstLastPara="1" wrap="square" lIns="121900" tIns="121900" rIns="121900" bIns="121900" anchor="t" anchorCtr="0">
            <a:noAutofit/>
          </a:bodyPr>
          <a:lstStyle/>
          <a:p>
            <a:pPr marL="609585" indent="-520687" algn="l">
              <a:buSzPts val="2550"/>
              <a:buChar char="●"/>
            </a:pPr>
            <a:r>
              <a:rPr lang="en" sz="3400"/>
              <a:t>Tryouts will be next Thursday 8/21 in the gym from 4-6pm. Other tryout dates TBA if needed (depending on how many students sign up)</a:t>
            </a:r>
            <a:endParaRPr sz="3400"/>
          </a:p>
          <a:p>
            <a:pPr marL="609585" indent="-520687" algn="l">
              <a:buSzPts val="2550"/>
              <a:buChar char="●"/>
            </a:pPr>
            <a:r>
              <a:rPr lang="en" sz="3400"/>
              <a:t>Open to all middle school girls</a:t>
            </a:r>
            <a:endParaRPr sz="3400"/>
          </a:p>
          <a:p>
            <a:pPr marL="609585" indent="-520687" algn="l">
              <a:buSzPts val="2550"/>
              <a:buChar char="●"/>
            </a:pPr>
            <a:r>
              <a:rPr lang="en" sz="3400"/>
              <a:t>Prior experience is recommended but not required </a:t>
            </a:r>
            <a:endParaRPr sz="3400"/>
          </a:p>
          <a:p>
            <a:pPr marL="609585" indent="-520687" algn="l">
              <a:buSzPts val="2550"/>
              <a:buChar char="●"/>
            </a:pPr>
            <a:r>
              <a:rPr lang="en" sz="3400"/>
              <a:t>There are 12 roster positions available </a:t>
            </a:r>
            <a:endParaRPr sz="3400"/>
          </a:p>
          <a:p>
            <a:pPr marL="609585" indent="-520687" algn="l">
              <a:buSzPts val="2550"/>
              <a:buChar char="●"/>
            </a:pPr>
            <a:r>
              <a:rPr lang="en" sz="3400" b="1"/>
              <a:t>IN ORDER TO TRYOUT, YOU MUST SIGN UP. You can sign up in the gym during LUNCH on Wednesday(8/13), Thursday(8/14), and Friday(8/15)</a:t>
            </a:r>
            <a:endParaRPr sz="3400" b="1"/>
          </a:p>
          <a:p>
            <a:pPr marL="609585" indent="-520687" algn="l">
              <a:buSzPts val="2550"/>
              <a:buChar char="●"/>
            </a:pPr>
            <a:r>
              <a:rPr lang="en" sz="3400" b="1"/>
              <a:t>Students must not be on probation and have above a 2.5 cumulative GPA</a:t>
            </a:r>
            <a:endParaRPr sz="34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3E83B9-222A-4520-83DF-65CC433DACF1}"/>
              </a:ext>
            </a:extLst>
          </p:cNvPr>
          <p:cNvSpPr>
            <a:spLocks noGrp="1"/>
          </p:cNvSpPr>
          <p:nvPr>
            <p:ph type="title"/>
          </p:nvPr>
        </p:nvSpPr>
        <p:spPr>
          <a:xfrm>
            <a:off x="5178252" y="225608"/>
            <a:ext cx="6777314" cy="1180497"/>
          </a:xfrm>
        </p:spPr>
        <p:txBody>
          <a:bodyPr>
            <a:normAutofit/>
          </a:bodyPr>
          <a:lstStyle/>
          <a:p>
            <a:pPr algn="ctr"/>
            <a:r>
              <a:rPr lang="en-US" sz="5400" b="1"/>
              <a:t>CHESS CLUB</a:t>
            </a:r>
            <a:r>
              <a:rPr lang="en-US" sz="5400"/>
              <a:t>!</a:t>
            </a:r>
          </a:p>
        </p:txBody>
      </p:sp>
      <p:pic>
        <p:nvPicPr>
          <p:cNvPr id="28" name="Picture Placeholder 27" descr="Close Up of a chess board">
            <a:extLst>
              <a:ext uri="{FF2B5EF4-FFF2-40B4-BE49-F238E27FC236}">
                <a16:creationId xmlns:a16="http://schemas.microsoft.com/office/drawing/2014/main" id="{418F3B9B-6683-4DCF-8F6A-173C94E52CEC}"/>
              </a:ext>
            </a:extLst>
          </p:cNvPr>
          <p:cNvPicPr>
            <a:picLocks noGrp="1" noChangeAspect="1"/>
          </p:cNvPicPr>
          <p:nvPr>
            <p:ph type="pic" sz="quarter" idx="13"/>
          </p:nvPr>
        </p:nvPicPr>
        <p:blipFill rotWithShape="1">
          <a:blip r:embed="rId3"/>
          <a:srcRect t="10670" b="10670"/>
          <a:stretch/>
        </p:blipFill>
        <p:spPr>
          <a:xfrm>
            <a:off x="542925" y="574675"/>
            <a:ext cx="4022725" cy="1867360"/>
          </a:xfrm>
        </p:spPr>
      </p:pic>
      <p:pic>
        <p:nvPicPr>
          <p:cNvPr id="13" name="Picture Placeholder 12" descr="Cogs brainstorming">
            <a:extLst>
              <a:ext uri="{FF2B5EF4-FFF2-40B4-BE49-F238E27FC236}">
                <a16:creationId xmlns:a16="http://schemas.microsoft.com/office/drawing/2014/main" id="{22858132-76FC-4F1E-BBD7-969497F1A04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542925" y="2519163"/>
            <a:ext cx="4022725" cy="1843040"/>
          </a:xfrm>
        </p:spPr>
      </p:pic>
      <p:pic>
        <p:nvPicPr>
          <p:cNvPr id="19" name="Picture Placeholder 18" descr="Close up of grey chess piece casting a shadow">
            <a:extLst>
              <a:ext uri="{FF2B5EF4-FFF2-40B4-BE49-F238E27FC236}">
                <a16:creationId xmlns:a16="http://schemas.microsoft.com/office/drawing/2014/main" id="{4DDD4EE5-D9CF-4433-8027-E8390EC16D1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542925" y="4439331"/>
            <a:ext cx="4022725" cy="1879333"/>
          </a:xfrm>
        </p:spPr>
      </p:pic>
      <p:sp>
        <p:nvSpPr>
          <p:cNvPr id="17" name="Content Placeholder 16">
            <a:extLst>
              <a:ext uri="{FF2B5EF4-FFF2-40B4-BE49-F238E27FC236}">
                <a16:creationId xmlns:a16="http://schemas.microsoft.com/office/drawing/2014/main" id="{E17FA55F-C7EA-4BF4-8024-B7D78BD78899}"/>
              </a:ext>
            </a:extLst>
          </p:cNvPr>
          <p:cNvSpPr>
            <a:spLocks noGrp="1"/>
          </p:cNvSpPr>
          <p:nvPr>
            <p:ph idx="1"/>
          </p:nvPr>
        </p:nvSpPr>
        <p:spPr>
          <a:xfrm>
            <a:off x="5178252" y="1337094"/>
            <a:ext cx="6631310" cy="4579305"/>
          </a:xfrm>
        </p:spPr>
        <p:txBody>
          <a:bodyPr>
            <a:normAutofit/>
          </a:bodyPr>
          <a:lstStyle/>
          <a:p>
            <a:pPr>
              <a:spcBef>
                <a:spcPts val="0"/>
              </a:spcBef>
              <a:spcAft>
                <a:spcPts val="2400"/>
              </a:spcAft>
            </a:pPr>
            <a:r>
              <a:rPr lang="en-US" sz="3200"/>
              <a:t>Chess Club meets </a:t>
            </a:r>
            <a:r>
              <a:rPr lang="en-US" sz="3200" b="1" u="sng"/>
              <a:t>MONDAYs</a:t>
            </a:r>
            <a:r>
              <a:rPr lang="en-US" sz="3200"/>
              <a:t> during lunch. Bring your food!</a:t>
            </a:r>
          </a:p>
          <a:p>
            <a:pPr>
              <a:spcBef>
                <a:spcPts val="0"/>
              </a:spcBef>
            </a:pPr>
            <a:r>
              <a:rPr lang="en-US" sz="3200"/>
              <a:t>Meetings 170C. </a:t>
            </a:r>
          </a:p>
          <a:p>
            <a:pPr lvl="1">
              <a:spcBef>
                <a:spcPts val="0"/>
              </a:spcBef>
            </a:pPr>
            <a:r>
              <a:rPr lang="en-US" sz="2800"/>
              <a:t>See Ms. Bowling if you need a pass.</a:t>
            </a:r>
          </a:p>
          <a:p>
            <a:pPr marL="457200" lvl="1" indent="0">
              <a:spcBef>
                <a:spcPts val="0"/>
              </a:spcBef>
              <a:buNone/>
            </a:pPr>
            <a:endParaRPr lang="en-US" sz="2800"/>
          </a:p>
          <a:p>
            <a:pPr>
              <a:spcBef>
                <a:spcPts val="0"/>
              </a:spcBef>
              <a:spcAft>
                <a:spcPts val="2400"/>
              </a:spcAft>
            </a:pPr>
            <a:r>
              <a:rPr lang="en-US" sz="3200"/>
              <a:t>All levels welcome!</a:t>
            </a:r>
          </a:p>
          <a:p>
            <a:pPr>
              <a:spcBef>
                <a:spcPts val="0"/>
              </a:spcBef>
              <a:spcAft>
                <a:spcPts val="2400"/>
              </a:spcAft>
            </a:pPr>
            <a:r>
              <a:rPr lang="en-US" sz="3200"/>
              <a:t>Beginners welcome! </a:t>
            </a:r>
          </a:p>
        </p:txBody>
      </p:sp>
      <p:sp>
        <p:nvSpPr>
          <p:cNvPr id="2" name="TextBox 1">
            <a:extLst>
              <a:ext uri="{FF2B5EF4-FFF2-40B4-BE49-F238E27FC236}">
                <a16:creationId xmlns:a16="http://schemas.microsoft.com/office/drawing/2014/main" id="{8F552019-6DE4-9589-FC32-A9DA7B047966}"/>
              </a:ext>
            </a:extLst>
          </p:cNvPr>
          <p:cNvSpPr txBox="1"/>
          <p:nvPr/>
        </p:nvSpPr>
        <p:spPr>
          <a:xfrm>
            <a:off x="6581955" y="6021237"/>
            <a:ext cx="5451894"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uhaus 93" panose="04030905020B02020C02" pitchFamily="82" charset="0"/>
                <a:ea typeface="+mn-ea"/>
                <a:cs typeface="+mn-cs"/>
              </a:rPr>
              <a:t>First Meeting – Monday, August 18</a:t>
            </a:r>
            <a:r>
              <a:rPr kumimoji="0" lang="en-US" sz="2400" b="0" i="0" u="none" strike="noStrike" kern="1200" cap="none" spc="0" normalizeH="0" baseline="30000" noProof="0">
                <a:ln>
                  <a:noFill/>
                </a:ln>
                <a:solidFill>
                  <a:prstClr val="black"/>
                </a:solidFill>
                <a:effectLst/>
                <a:uLnTx/>
                <a:uFillTx/>
                <a:latin typeface="Bauhaus 93" panose="04030905020B02020C02" pitchFamily="82" charset="0"/>
                <a:ea typeface="+mn-ea"/>
                <a:cs typeface="+mn-cs"/>
              </a:rPr>
              <a:t>th</a:t>
            </a:r>
            <a:r>
              <a:rPr kumimoji="0" lang="en-US" sz="2400" b="0" i="0" u="none" strike="noStrike" kern="1200" cap="none" spc="0" normalizeH="0" baseline="0" noProof="0">
                <a:ln>
                  <a:noFill/>
                </a:ln>
                <a:solidFill>
                  <a:prstClr val="black"/>
                </a:solidFill>
                <a:effectLst/>
                <a:uLnTx/>
                <a:uFillTx/>
                <a:latin typeface="Bauhaus 93" panose="04030905020B02020C02" pitchFamily="82" charset="0"/>
                <a:ea typeface="+mn-ea"/>
                <a:cs typeface="+mn-cs"/>
              </a:rPr>
              <a:t>!</a:t>
            </a:r>
          </a:p>
        </p:txBody>
      </p:sp>
    </p:spTree>
    <p:extLst>
      <p:ext uri="{BB962C8B-B14F-4D97-AF65-F5344CB8AC3E}">
        <p14:creationId xmlns:p14="http://schemas.microsoft.com/office/powerpoint/2010/main" val="2330317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TotalTime>
  <Words>1766</Words>
  <Application>Microsoft Office PowerPoint</Application>
  <PresentationFormat>Widescreen</PresentationFormat>
  <Paragraphs>259</Paragraphs>
  <Slides>42</Slides>
  <Notes>4</Notes>
  <HiddenSlides>0</HiddenSlides>
  <MMClips>0</MMClips>
  <ScaleCrop>false</ScaleCrop>
  <HeadingPairs>
    <vt:vector size="6" baseType="variant">
      <vt:variant>
        <vt:lpstr>Fonts Used</vt:lpstr>
      </vt:variant>
      <vt:variant>
        <vt:i4>24</vt:i4>
      </vt:variant>
      <vt:variant>
        <vt:lpstr>Theme</vt:lpstr>
      </vt:variant>
      <vt:variant>
        <vt:i4>16</vt:i4>
      </vt:variant>
      <vt:variant>
        <vt:lpstr>Slide Titles</vt:lpstr>
      </vt:variant>
      <vt:variant>
        <vt:i4>42</vt:i4>
      </vt:variant>
    </vt:vector>
  </HeadingPairs>
  <TitlesOfParts>
    <vt:vector size="82" baseType="lpstr">
      <vt:lpstr>Aller</vt:lpstr>
      <vt:lpstr>Aptos</vt:lpstr>
      <vt:lpstr>Aptos Display</vt:lpstr>
      <vt:lpstr>Arial</vt:lpstr>
      <vt:lpstr>Arial Black</vt:lpstr>
      <vt:lpstr>Arial Nova</vt:lpstr>
      <vt:lpstr>Bauhaus 93</vt:lpstr>
      <vt:lpstr>Bodoni MT Black</vt:lpstr>
      <vt:lpstr>Bookman Old Style</vt:lpstr>
      <vt:lpstr>Calibri</vt:lpstr>
      <vt:lpstr>Calibri Light</vt:lpstr>
      <vt:lpstr>Calisto MT</vt:lpstr>
      <vt:lpstr>Courier New</vt:lpstr>
      <vt:lpstr>Georgia</vt:lpstr>
      <vt:lpstr>Gill Sans Nova</vt:lpstr>
      <vt:lpstr>Grandview Display</vt:lpstr>
      <vt:lpstr>Modern Love</vt:lpstr>
      <vt:lpstr>Neue Haas Grotesk Text Pro</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4_office theme</vt:lpstr>
      <vt:lpstr>5_Office Theme</vt:lpstr>
      <vt:lpstr>Simple Light</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Snacks Sodas &amp;  House  Pins!!!</vt:lpstr>
      <vt:lpstr>Interested in starting a school club?</vt:lpstr>
      <vt:lpstr>PowerPoint Presentation</vt:lpstr>
      <vt:lpstr>PowerPoint Presentation</vt:lpstr>
      <vt:lpstr>PowerPoint Presentation</vt:lpstr>
      <vt:lpstr>PowerPoint Presentation</vt:lpstr>
      <vt:lpstr>Boxing  Club</vt:lpstr>
      <vt:lpstr>PowerPoint Presentation</vt:lpstr>
      <vt:lpstr>PowerPoint Presentation</vt:lpstr>
      <vt:lpstr>Middle School Girls Volleyball Team </vt:lpstr>
      <vt:lpstr>CHESS CLUB!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2</cp:revision>
  <dcterms:created xsi:type="dcterms:W3CDTF">2023-08-06T12:12:54Z</dcterms:created>
  <dcterms:modified xsi:type="dcterms:W3CDTF">2025-08-13T12:24:22Z</dcterms:modified>
</cp:coreProperties>
</file>